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3150-6BE1-4FAF-84FE-07B3DD5EF3B2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73D3-40AE-4DB1-9AB2-B7FDBD597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52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3150-6BE1-4FAF-84FE-07B3DD5EF3B2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73D3-40AE-4DB1-9AB2-B7FDBD597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30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3150-6BE1-4FAF-84FE-07B3DD5EF3B2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73D3-40AE-4DB1-9AB2-B7FDBD597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845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3150-6BE1-4FAF-84FE-07B3DD5EF3B2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73D3-40AE-4DB1-9AB2-B7FDBD597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01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3150-6BE1-4FAF-84FE-07B3DD5EF3B2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73D3-40AE-4DB1-9AB2-B7FDBD597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35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3150-6BE1-4FAF-84FE-07B3DD5EF3B2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73D3-40AE-4DB1-9AB2-B7FDBD597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061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3150-6BE1-4FAF-84FE-07B3DD5EF3B2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73D3-40AE-4DB1-9AB2-B7FDBD597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388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3150-6BE1-4FAF-84FE-07B3DD5EF3B2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73D3-40AE-4DB1-9AB2-B7FDBD597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135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3150-6BE1-4FAF-84FE-07B3DD5EF3B2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73D3-40AE-4DB1-9AB2-B7FDBD597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998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3150-6BE1-4FAF-84FE-07B3DD5EF3B2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73D3-40AE-4DB1-9AB2-B7FDBD597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76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3150-6BE1-4FAF-84FE-07B3DD5EF3B2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73D3-40AE-4DB1-9AB2-B7FDBD597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568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B3150-6BE1-4FAF-84FE-07B3DD5EF3B2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773D3-40AE-4DB1-9AB2-B7FDBD597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558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543" y="670525"/>
            <a:ext cx="908563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Отношения между понятиями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5164">
            <a:off x="7433586" y="4695432"/>
            <a:ext cx="1678982" cy="200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24" y="4580136"/>
            <a:ext cx="1794758" cy="179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4323">
            <a:off x="113561" y="4960885"/>
            <a:ext cx="1645711" cy="191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207">
            <a:off x="6745649" y="1981099"/>
            <a:ext cx="2139771" cy="173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7411">
            <a:off x="5746055" y="4542441"/>
            <a:ext cx="1417408" cy="163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5131">
            <a:off x="244497" y="1946107"/>
            <a:ext cx="2164969" cy="183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452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91880" y="188640"/>
            <a:ext cx="2088232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91614" y="188640"/>
            <a:ext cx="17347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1916832"/>
            <a:ext cx="2088232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1916832"/>
            <a:ext cx="236795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87159" y="1909281"/>
            <a:ext cx="20891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96508" y="1904761"/>
            <a:ext cx="23583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цифра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231740" y="968657"/>
            <a:ext cx="1224136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80112" y="968657"/>
            <a:ext cx="1296144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140968"/>
            <a:ext cx="3375165" cy="117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9448"/>
            <a:ext cx="3253944" cy="10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17232"/>
            <a:ext cx="1672084" cy="10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171"/>
            <a:ext cx="4579364" cy="312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252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367644" y="203715"/>
            <a:ext cx="6408712" cy="640871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763688" y="2276872"/>
            <a:ext cx="3168352" cy="316835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11960" y="2272502"/>
            <a:ext cx="3168352" cy="316835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1333" y="116632"/>
            <a:ext cx="16930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0608" y="2564904"/>
            <a:ext cx="1455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9247" y="2564904"/>
            <a:ext cx="1633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цифра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608" y="3408071"/>
            <a:ext cx="1331193" cy="147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1919"/>
            <a:ext cx="206935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55" y="4273774"/>
            <a:ext cx="1028853" cy="65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33" y="1137047"/>
            <a:ext cx="147161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71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933" y="0"/>
            <a:ext cx="9092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Несимметричные отношения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105119"/>
            <a:ext cx="2304256" cy="2304256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300192" y="1105119"/>
            <a:ext cx="2304256" cy="2304256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3568" y="4005064"/>
            <a:ext cx="2304256" cy="2304256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00192" y="4005064"/>
            <a:ext cx="2304256" cy="2304256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75856" y="1700808"/>
            <a:ext cx="2736304" cy="864096"/>
          </a:xfrm>
          <a:prstGeom prst="righ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3275856" y="4715655"/>
            <a:ext cx="2736304" cy="864096"/>
          </a:xfrm>
          <a:prstGeom prst="righ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24621" y="1778913"/>
            <a:ext cx="1455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07234" y="4793760"/>
            <a:ext cx="1191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0021" y="1903304"/>
            <a:ext cx="1191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24623" y="4793760"/>
            <a:ext cx="1455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86754" y="1808882"/>
            <a:ext cx="1897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род→вид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0335" y="4793760"/>
            <a:ext cx="1897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вид→род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47" y="2490470"/>
            <a:ext cx="1765522" cy="2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71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Двойная стрелка влево/вправо 17"/>
          <p:cNvSpPr/>
          <p:nvPr/>
        </p:nvSpPr>
        <p:spPr>
          <a:xfrm>
            <a:off x="3170832" y="4778152"/>
            <a:ext cx="2880320" cy="711557"/>
          </a:xfrm>
          <a:prstGeom prst="leftRigh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3131840" y="1778913"/>
            <a:ext cx="2880320" cy="711557"/>
          </a:xfrm>
          <a:prstGeom prst="leftRigh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4331" y="0"/>
            <a:ext cx="838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Симметричные отношения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105119"/>
            <a:ext cx="2304256" cy="2304256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300192" y="1105119"/>
            <a:ext cx="2304256" cy="2304256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3568" y="4005064"/>
            <a:ext cx="2304256" cy="2304256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00192" y="4005064"/>
            <a:ext cx="2304256" cy="2304256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24621" y="1778913"/>
            <a:ext cx="1455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212" y="4793760"/>
            <a:ext cx="1455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8808" y="1903304"/>
            <a:ext cx="1633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цифра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35433" y="4793760"/>
            <a:ext cx="1633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цифра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3913" y="1808882"/>
            <a:ext cx="2064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вид↔вид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11513" y="4793760"/>
            <a:ext cx="2064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вид↔вид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80" y="2611190"/>
            <a:ext cx="1369839" cy="1961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804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367644" y="203715"/>
            <a:ext cx="6408712" cy="640871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907704" y="2286164"/>
            <a:ext cx="3168352" cy="316835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2272502"/>
            <a:ext cx="3168352" cy="316835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1333" y="116632"/>
            <a:ext cx="16930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0608" y="2564904"/>
            <a:ext cx="1455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9247" y="2564904"/>
            <a:ext cx="1633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цифра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30608" y="1132295"/>
            <a:ext cx="4201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. ;  = + ? ! «»</a:t>
            </a:r>
            <a:endParaRPr lang="ru-RU" sz="6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95736" y="3212976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А в</a:t>
            </a:r>
            <a:r>
              <a:rPr lang="en-US" sz="6000" b="1" dirty="0" smtClean="0"/>
              <a:t> G h s</a:t>
            </a:r>
            <a:endParaRPr lang="ru-RU" sz="6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974807" y="3212976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6 7 0 9 1</a:t>
            </a:r>
            <a:endParaRPr lang="ru-RU" sz="6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67945" y="3068960"/>
            <a:ext cx="911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 I L M X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39659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23528" y="461665"/>
            <a:ext cx="2736304" cy="2755929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28184" y="461665"/>
            <a:ext cx="2788687" cy="2788687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75856" y="1189753"/>
            <a:ext cx="2736304" cy="864096"/>
          </a:xfrm>
          <a:prstGeom prst="righ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07705" y="1621801"/>
            <a:ext cx="29081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персональный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компьютер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345" y="897365"/>
            <a:ext cx="2210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компьютер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58763" y="1289082"/>
            <a:ext cx="1897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род→вид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4" y="1482140"/>
            <a:ext cx="1535832" cy="13733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12" y="667773"/>
            <a:ext cx="1359354" cy="99686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449613" y="2276872"/>
            <a:ext cx="4334020" cy="43651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059832" y="4959530"/>
            <a:ext cx="936104" cy="94281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48571" y="4016712"/>
            <a:ext cx="936104" cy="94281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797015" y="3545303"/>
            <a:ext cx="936104" cy="94281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863388" y="5085184"/>
            <a:ext cx="936104" cy="94281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331440" y="3250352"/>
            <a:ext cx="936104" cy="94281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191093" y="5115654"/>
            <a:ext cx="673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ПК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58764" y="2699019"/>
            <a:ext cx="2210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компьютер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9" y="3720766"/>
            <a:ext cx="2213484" cy="27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47" y="3674896"/>
            <a:ext cx="1945771" cy="278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75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2239" y="-6774"/>
            <a:ext cx="2999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16556"/>
            <a:ext cx="806489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удобнее представить на бумаге отношение между понятиями: словами или схемой?</a:t>
            </a:r>
          </a:p>
          <a:p>
            <a:pPr marL="742950" indent="-742950">
              <a:buAutoNum type="arabicPeriod"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Назовите два понятия, между которыми несимметричное отношение.</a:t>
            </a:r>
          </a:p>
          <a:p>
            <a:pPr marL="742950" indent="-742950">
              <a:buAutoNum type="arabicPeriod"/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чего используют схему в виде кругов Эйлера-Венна?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0648"/>
            <a:ext cx="1495925" cy="5040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7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98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Lena</cp:lastModifiedBy>
  <cp:revision>8</cp:revision>
  <dcterms:created xsi:type="dcterms:W3CDTF">2011-08-06T14:45:40Z</dcterms:created>
  <dcterms:modified xsi:type="dcterms:W3CDTF">2012-04-12T12:12:53Z</dcterms:modified>
</cp:coreProperties>
</file>