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1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87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6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73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43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8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34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15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4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01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1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A468-ED74-49F1-B787-FB13020CC95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CBA2-5828-4666-9288-25FA68554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7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hyperlink" Target="http://www.iskusna.ru/krovati/beds_img/nega_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mebel-royal.ru/components/com_virtuemart/shop_image/product/Gloria_S.JPG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otoys.ru/picturesNew/melissa_doug/b_493_1.jpg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80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458" y="1085670"/>
            <a:ext cx="82935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Деление и обобщение понятий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9839"/>
            <a:ext cx="1432236" cy="1188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1535059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47" y="5013176"/>
            <a:ext cx="1868075" cy="1206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0" y="5445224"/>
            <a:ext cx="952500" cy="647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22" y="1268760"/>
            <a:ext cx="1238250" cy="1066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21" y="2636912"/>
            <a:ext cx="838095" cy="12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02282"/>
            <a:ext cx="1139914" cy="15567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81" y="4221088"/>
            <a:ext cx="1926091" cy="2065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107">
            <a:off x="466860" y="2327682"/>
            <a:ext cx="1274380" cy="950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32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598" y="332656"/>
            <a:ext cx="409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Деление понятий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8143" y="1124744"/>
            <a:ext cx="1663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Обувь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231845" cy="1294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51805"/>
            <a:ext cx="1375404" cy="1361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7" y="1311831"/>
            <a:ext cx="1375404" cy="136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47" y="3284984"/>
            <a:ext cx="2508119" cy="2508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20" y="3284984"/>
            <a:ext cx="2657567" cy="25612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3839" y="2673481"/>
            <a:ext cx="2027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кроссовки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1088" y="2704665"/>
            <a:ext cx="1250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туфли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6229" y="5553874"/>
            <a:ext cx="1374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сапоги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5018" y="5373216"/>
            <a:ext cx="1521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сланцы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94821" y="1512819"/>
            <a:ext cx="1057834" cy="3396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1852438"/>
            <a:ext cx="936104" cy="1720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12234" y="1852438"/>
            <a:ext cx="1143742" cy="15849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31933" y="1515120"/>
            <a:ext cx="1056291" cy="3175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258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598" y="332656"/>
            <a:ext cx="409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Деление 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2827" y="1071777"/>
            <a:ext cx="2167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Мебель 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1267" y="2673481"/>
            <a:ext cx="912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стул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4526" y="2955927"/>
            <a:ext cx="943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стол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4724" y="5553874"/>
            <a:ext cx="1597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кровать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1132" y="5656427"/>
            <a:ext cx="1345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комод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26271" y="1512819"/>
            <a:ext cx="1057834" cy="3396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1852438"/>
            <a:ext cx="936104" cy="1720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12234" y="1852438"/>
            <a:ext cx="1143742" cy="15849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79457" y="1559112"/>
            <a:ext cx="1056291" cy="3175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7569"/>
            <a:ext cx="1301801" cy="20841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3786326"/>
            <a:ext cx="2238637" cy="1879277"/>
          </a:xfrm>
          <a:prstGeom prst="rect">
            <a:avLst/>
          </a:prstGeom>
        </p:spPr>
      </p:pic>
      <p:pic>
        <p:nvPicPr>
          <p:cNvPr id="1028" name="Picture 4" descr="Картинка 12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77" y="1014369"/>
            <a:ext cx="2070995" cy="2070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а 10 из 96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8" y="3610119"/>
            <a:ext cx="2803809" cy="2046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103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598" y="332656"/>
            <a:ext cx="409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Деление 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2532" y="1071777"/>
            <a:ext cx="1987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Собака 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8484" y="2673481"/>
            <a:ext cx="1117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такса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0432" y="3278693"/>
            <a:ext cx="2387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далматинец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906" y="5553874"/>
            <a:ext cx="3524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немецкая овчарка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14353" y="5666198"/>
            <a:ext cx="185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спаниель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26271" y="1512819"/>
            <a:ext cx="1057834" cy="3396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1852438"/>
            <a:ext cx="675409" cy="1720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12234" y="1852438"/>
            <a:ext cx="1143742" cy="15849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79457" y="1559112"/>
            <a:ext cx="1056291" cy="3175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2628"/>
            <a:ext cx="1591095" cy="1077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13" y="3369478"/>
            <a:ext cx="2844516" cy="218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07" y="3667587"/>
            <a:ext cx="1241089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00" y="1852438"/>
            <a:ext cx="2294042" cy="1416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5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598" y="332656"/>
            <a:ext cx="409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Деление 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6169" y="1071777"/>
            <a:ext cx="2120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Фрукты 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9336" y="2673481"/>
            <a:ext cx="1456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яблоко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4072" y="2954606"/>
            <a:ext cx="1254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груша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8570" y="5553874"/>
            <a:ext cx="1869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виноград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4770" y="5622407"/>
            <a:ext cx="1642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абрикос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26271" y="1512819"/>
            <a:ext cx="1057834" cy="3396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1852438"/>
            <a:ext cx="675409" cy="1720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12234" y="1852438"/>
            <a:ext cx="1143742" cy="15849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79457" y="1559112"/>
            <a:ext cx="1056291" cy="3175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4" y="1530486"/>
            <a:ext cx="1238250" cy="1114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99595"/>
            <a:ext cx="1019175" cy="1238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7" y="3258256"/>
            <a:ext cx="2949826" cy="22819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73016"/>
            <a:ext cx="3222236" cy="2039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5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6688" y="332656"/>
            <a:ext cx="4806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Обобщение </a:t>
            </a:r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0243" y="976449"/>
            <a:ext cx="57595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Устройство компьютера 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519" y="2673481"/>
            <a:ext cx="1285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мышь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1904" y="3002928"/>
            <a:ext cx="2215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клавиатура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96" y="5553874"/>
            <a:ext cx="3148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системный блок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6187" y="5553874"/>
            <a:ext cx="1750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монитор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305642" y="1711553"/>
            <a:ext cx="1165665" cy="4297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148065" y="1869038"/>
            <a:ext cx="768749" cy="16703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896" y="1773976"/>
            <a:ext cx="576064" cy="1799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916494" y="1684335"/>
            <a:ext cx="1049944" cy="4297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45" y="3573016"/>
            <a:ext cx="2131715" cy="2046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45" y="3722236"/>
            <a:ext cx="1777380" cy="17773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3" y="2141280"/>
            <a:ext cx="1680959" cy="10521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8804"/>
            <a:ext cx="1033660" cy="1125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40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6688" y="332656"/>
            <a:ext cx="4806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Обобщение 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730" y="976449"/>
            <a:ext cx="7064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Помощник человека при счёте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08" y="3464687"/>
            <a:ext cx="1214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счёты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1642" y="3424059"/>
            <a:ext cx="1548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пальцы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2377" y="5553874"/>
            <a:ext cx="2407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калькулятор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6157" y="5553874"/>
            <a:ext cx="2210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компьютер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305642" y="1711553"/>
            <a:ext cx="1165665" cy="4297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148065" y="1869038"/>
            <a:ext cx="768749" cy="16703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896" y="1773976"/>
            <a:ext cx="576064" cy="1799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916494" y="1684335"/>
            <a:ext cx="1049944" cy="4297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23" y="3757075"/>
            <a:ext cx="2334912" cy="1712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79" y="3757075"/>
            <a:ext cx="1485988" cy="1620413"/>
          </a:xfrm>
          <a:prstGeom prst="rect">
            <a:avLst/>
          </a:prstGeom>
        </p:spPr>
      </p:pic>
      <p:pic>
        <p:nvPicPr>
          <p:cNvPr id="2050" name="Picture 2" descr="Картинка 12 из 6523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3" y="1962939"/>
            <a:ext cx="1623381" cy="148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24" y="1755709"/>
            <a:ext cx="1673291" cy="1673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17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576" y="-1539552"/>
            <a:ext cx="7632847" cy="993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2232" y="404664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962" y="1196752"/>
            <a:ext cx="815748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понятия входят в понятие «мебель»?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родовое понятие, которое объединяет видовые понятия «пальцы», «счёты», «калькулятор», «компьютер»?</a:t>
            </a:r>
          </a:p>
          <a:p>
            <a:pPr marL="742950" indent="-7429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Обобщите видовые понятия «внутренняя память» и «внешняя память компьютера»?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587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6</cp:revision>
  <dcterms:created xsi:type="dcterms:W3CDTF">2011-08-04T21:13:05Z</dcterms:created>
  <dcterms:modified xsi:type="dcterms:W3CDTF">2012-04-12T12:00:05Z</dcterms:modified>
</cp:coreProperties>
</file>