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31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3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05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18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85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31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3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3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3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2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168D-2E97-48BA-A0D2-47132EABD5A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6758-58A4-4930-A3DA-2714D9F13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4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gif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yberstyle.ru/images2external/misc/Image/news/Computers_hardware/300108/cpu.jpg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g.clubic.com/01738150-photo-processeur-intel-core-i7-3.jpg" TargetMode="Externa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help2011.narod.ru/images/sof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192" y="2420888"/>
            <a:ext cx="8941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1159" y="1268760"/>
            <a:ext cx="380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09688"/>
            <a:ext cx="2132503" cy="2047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27408"/>
            <a:ext cx="2144771" cy="1507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3" y="3990548"/>
            <a:ext cx="3229665" cy="23684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2" y="763269"/>
            <a:ext cx="2233277" cy="1835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0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5689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инструмент для обработки, хранения и передачи данных 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285509" cy="4609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19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9046" y="188640"/>
            <a:ext cx="404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ввода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54858"/>
            <a:ext cx="3528392" cy="22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94221"/>
            <a:ext cx="4080015" cy="2597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25364"/>
            <a:ext cx="2529670" cy="2331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70" y="1187970"/>
            <a:ext cx="2614172" cy="1777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9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66304" y="188640"/>
            <a:ext cx="4411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вывода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0" y="995643"/>
            <a:ext cx="2744548" cy="2744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35036"/>
            <a:ext cx="2787790" cy="2636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051491"/>
            <a:ext cx="2579905" cy="2160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9086"/>
            <a:ext cx="2825614" cy="30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698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3016" y="188640"/>
            <a:ext cx="6677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хранения данных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636"/>
            <a:ext cx="2304256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4885"/>
            <a:ext cx="288032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1484784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97052"/>
            <a:ext cx="2214062" cy="2199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7032"/>
            <a:ext cx="2559342" cy="2559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69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693" y="188640"/>
            <a:ext cx="6938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Устройство обработки данных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7952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Устройство для управления экранными объектами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96526"/>
            <a:ext cx="1993404" cy="1993404"/>
          </a:xfrm>
          <a:prstGeom prst="rect">
            <a:avLst/>
          </a:prstGeom>
        </p:spPr>
      </p:pic>
      <p:pic>
        <p:nvPicPr>
          <p:cNvPr id="2050" name="Picture 2" descr="Картинка 5 из 91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47" y="1113870"/>
            <a:ext cx="1695103" cy="1558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27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76877"/>
            <a:ext cx="1776059" cy="1776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65" y="4212035"/>
            <a:ext cx="1825749" cy="1987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69" y="4509120"/>
            <a:ext cx="2055366" cy="1569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698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1411" y="188640"/>
            <a:ext cx="640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Компьютерные программы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35696" y="896526"/>
            <a:ext cx="504056" cy="1308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60232" y="896526"/>
            <a:ext cx="504056" cy="1308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1960" y="896526"/>
            <a:ext cx="504056" cy="7322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88952"/>
            <a:ext cx="280831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Системные программы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обеспечивают работу компьютера и его взаимодействие с человеком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628800"/>
            <a:ext cx="331236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Инструментальные программы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предназначены для создания новых программ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286999"/>
            <a:ext cx="28083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Прикладные программы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служат для решения задач пользователя: создания текстов, рисунков, таблиц и т.д.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Картинка 1 из 95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73" y="3838860"/>
            <a:ext cx="2766837" cy="260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698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2231" y="116632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39962"/>
            <a:ext cx="849694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действия с информацией выполняет компьютер?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устройства позволяют компьютеру выполнять различные действия с информацией?</a:t>
            </a:r>
          </a:p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такое данные?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49336"/>
            <a:ext cx="1992274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94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6</cp:revision>
  <dcterms:created xsi:type="dcterms:W3CDTF">2011-08-04T19:34:28Z</dcterms:created>
  <dcterms:modified xsi:type="dcterms:W3CDTF">2012-04-12T11:58:06Z</dcterms:modified>
</cp:coreProperties>
</file>