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A4D9-8132-461A-A24D-76F815AF2B1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4B41-4702-469B-AC43-F35F4659B4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304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A4D9-8132-461A-A24D-76F815AF2B1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4B41-4702-469B-AC43-F35F4659B4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971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A4D9-8132-461A-A24D-76F815AF2B1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4B41-4702-469B-AC43-F35F4659B4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933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A4D9-8132-461A-A24D-76F815AF2B1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4B41-4702-469B-AC43-F35F4659B4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292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A4D9-8132-461A-A24D-76F815AF2B1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4B41-4702-469B-AC43-F35F4659B4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182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A4D9-8132-461A-A24D-76F815AF2B1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4B41-4702-469B-AC43-F35F4659B4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324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A4D9-8132-461A-A24D-76F815AF2B1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4B41-4702-469B-AC43-F35F4659B4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267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A4D9-8132-461A-A24D-76F815AF2B1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4B41-4702-469B-AC43-F35F4659B4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782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A4D9-8132-461A-A24D-76F815AF2B1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4B41-4702-469B-AC43-F35F4659B4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895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A4D9-8132-461A-A24D-76F815AF2B1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4B41-4702-469B-AC43-F35F4659B4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165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A4D9-8132-461A-A24D-76F815AF2B1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4B41-4702-469B-AC43-F35F4659B4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251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FA4D9-8132-461A-A24D-76F815AF2B1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94B41-4702-469B-AC43-F35F4659B4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338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gif"/><Relationship Id="rId12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gif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14.gif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gif"/><Relationship Id="rId12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gif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899" y="2244060"/>
            <a:ext cx="9073008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Отношения </a:t>
            </a:r>
          </a:p>
          <a:p>
            <a:pPr algn="ctr"/>
            <a:r>
              <a:rPr lang="ru-RU" sz="7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между объектами</a:t>
            </a:r>
            <a:endParaRPr lang="ru-RU" sz="7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4823" y="1274577"/>
            <a:ext cx="3801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Повторение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4365104"/>
            <a:ext cx="1998188" cy="22836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537112"/>
            <a:ext cx="2160240" cy="21116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562" y="692696"/>
            <a:ext cx="2203840" cy="26242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717876"/>
            <a:ext cx="2086055" cy="16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2274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2736" y="44624"/>
            <a:ext cx="83258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Отношения между объектами</a:t>
            </a:r>
            <a:endParaRPr lang="ru-RU" sz="4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451" y="875621"/>
            <a:ext cx="1646581" cy="18448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9546" y="755011"/>
            <a:ext cx="2232248" cy="1965433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2191414" y="1268760"/>
            <a:ext cx="1588498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дороже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236636"/>
            <a:ext cx="1666292" cy="1628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6277" y="1798033"/>
            <a:ext cx="2952328" cy="241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трелка вправо 16"/>
          <p:cNvSpPr/>
          <p:nvPr/>
        </p:nvSpPr>
        <p:spPr>
          <a:xfrm>
            <a:off x="3932312" y="2852936"/>
            <a:ext cx="1588498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меньше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1794" y="4083241"/>
            <a:ext cx="1091550" cy="2564904"/>
          </a:xfrm>
          <a:prstGeom prst="rect">
            <a:avLst/>
          </a:prstGeom>
        </p:spPr>
      </p:pic>
      <p:sp>
        <p:nvSpPr>
          <p:cNvPr id="19" name="Стрелка вправо 18"/>
          <p:cNvSpPr/>
          <p:nvPr/>
        </p:nvSpPr>
        <p:spPr>
          <a:xfrm>
            <a:off x="3546860" y="5562176"/>
            <a:ext cx="1588498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ниже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6169" y="5204406"/>
            <a:ext cx="1746559" cy="13798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3742383"/>
            <a:ext cx="1571470" cy="15714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395" y="3720294"/>
            <a:ext cx="1333774" cy="1438888"/>
          </a:xfrm>
          <a:prstGeom prst="rect">
            <a:avLst/>
          </a:prstGeom>
        </p:spPr>
      </p:pic>
      <p:sp>
        <p:nvSpPr>
          <p:cNvPr id="24" name="Стрелка вправо 23"/>
          <p:cNvSpPr/>
          <p:nvPr/>
        </p:nvSpPr>
        <p:spPr>
          <a:xfrm>
            <a:off x="1853324" y="4043694"/>
            <a:ext cx="1588498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добрее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1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7630" y="44624"/>
            <a:ext cx="7676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Родственные отношения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863661"/>
            <a:ext cx="1584176" cy="22403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630" y="863661"/>
            <a:ext cx="1346831" cy="2141993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2479446" y="1538613"/>
            <a:ext cx="1588498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сестра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9446" y="2492896"/>
            <a:ext cx="1223089" cy="22768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2842" y="1512079"/>
            <a:ext cx="1676587" cy="3226668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4048559" y="3235609"/>
            <a:ext cx="1588498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сын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1697" y="4702832"/>
            <a:ext cx="1272493" cy="1988840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1678734" y="5301208"/>
            <a:ext cx="1588498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тётя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630" y="3158209"/>
            <a:ext cx="1064866" cy="35880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9141" y="2255164"/>
            <a:ext cx="1728192" cy="44188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4190" y="4772431"/>
            <a:ext cx="1616498" cy="1973873"/>
          </a:xfrm>
          <a:prstGeom prst="rect">
            <a:avLst/>
          </a:prstGeom>
        </p:spPr>
      </p:pic>
      <p:sp>
        <p:nvSpPr>
          <p:cNvPr id="17" name="Стрелка вправо 16"/>
          <p:cNvSpPr/>
          <p:nvPr/>
        </p:nvSpPr>
        <p:spPr>
          <a:xfrm>
            <a:off x="6228184" y="5535825"/>
            <a:ext cx="1588498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дочь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27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3592" y="44624"/>
            <a:ext cx="8384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Симметричные отношения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124744"/>
            <a:ext cx="926545" cy="14847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836712"/>
            <a:ext cx="925163" cy="2397261"/>
          </a:xfrm>
          <a:prstGeom prst="rect">
            <a:avLst/>
          </a:prstGeom>
        </p:spPr>
      </p:pic>
      <p:sp>
        <p:nvSpPr>
          <p:cNvPr id="6" name="Двойная стрелка влево/вправо 5"/>
          <p:cNvSpPr/>
          <p:nvPr/>
        </p:nvSpPr>
        <p:spPr>
          <a:xfrm>
            <a:off x="1430399" y="1412776"/>
            <a:ext cx="1593735" cy="72008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друг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1230474"/>
            <a:ext cx="1273324" cy="12733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0932" y="1203233"/>
            <a:ext cx="1315199" cy="1327805"/>
          </a:xfrm>
          <a:prstGeom prst="rect">
            <a:avLst/>
          </a:prstGeom>
        </p:spPr>
      </p:pic>
      <p:sp>
        <p:nvSpPr>
          <p:cNvPr id="9" name="Двойная стрелка влево/вправо 8"/>
          <p:cNvSpPr/>
          <p:nvPr/>
        </p:nvSpPr>
        <p:spPr>
          <a:xfrm>
            <a:off x="5940152" y="1412776"/>
            <a:ext cx="2232248" cy="72008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притяжение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5666" y="3084014"/>
            <a:ext cx="1866553" cy="12670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2786608"/>
            <a:ext cx="1728192" cy="1564437"/>
          </a:xfrm>
          <a:prstGeom prst="rect">
            <a:avLst/>
          </a:prstGeom>
        </p:spPr>
      </p:pic>
      <p:sp>
        <p:nvSpPr>
          <p:cNvPr id="13" name="Двойная стрелка влево/вправо 12"/>
          <p:cNvSpPr/>
          <p:nvPr/>
        </p:nvSpPr>
        <p:spPr>
          <a:xfrm>
            <a:off x="3645454" y="3429000"/>
            <a:ext cx="1593735" cy="72008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сестра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410" y="4293096"/>
            <a:ext cx="649414" cy="240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6092" y="4350818"/>
            <a:ext cx="1689218" cy="250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Двойная стрелка влево/вправо 15"/>
          <p:cNvSpPr/>
          <p:nvPr/>
        </p:nvSpPr>
        <p:spPr>
          <a:xfrm>
            <a:off x="1002824" y="5180364"/>
            <a:ext cx="1593735" cy="72008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любовь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555783"/>
            <a:ext cx="1108239" cy="21328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4549962"/>
            <a:ext cx="1273324" cy="2177918"/>
          </a:xfrm>
          <a:prstGeom prst="rect">
            <a:avLst/>
          </a:prstGeom>
        </p:spPr>
      </p:pic>
      <p:sp>
        <p:nvSpPr>
          <p:cNvPr id="19" name="Двойная стрелка влево/вправо 18"/>
          <p:cNvSpPr/>
          <p:nvPr/>
        </p:nvSpPr>
        <p:spPr>
          <a:xfrm>
            <a:off x="6146617" y="5243017"/>
            <a:ext cx="1593735" cy="72008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коллега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278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50673" y="44624"/>
            <a:ext cx="9092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Несимметричные отношения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78293"/>
            <a:ext cx="1311183" cy="1854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6145" y="1340768"/>
            <a:ext cx="1449563" cy="1800699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1547664" y="1556792"/>
            <a:ext cx="1588498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брат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291017"/>
            <a:ext cx="1042133" cy="1628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3398" y="1133205"/>
            <a:ext cx="1584751" cy="2008262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6084168" y="1702942"/>
            <a:ext cx="1588498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внучка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569193"/>
            <a:ext cx="4386073" cy="2808312"/>
          </a:xfrm>
          <a:prstGeom prst="rect">
            <a:avLst/>
          </a:prstGeom>
        </p:spPr>
      </p:pic>
      <p:sp>
        <p:nvSpPr>
          <p:cNvPr id="13" name="Стрелка углом 12"/>
          <p:cNvSpPr/>
          <p:nvPr/>
        </p:nvSpPr>
        <p:spPr>
          <a:xfrm>
            <a:off x="1064089" y="3645024"/>
            <a:ext cx="1585895" cy="1226523"/>
          </a:xfrm>
          <a:prstGeom prst="bentArrow">
            <a:avLst>
              <a:gd name="adj1" fmla="val 38091"/>
              <a:gd name="adj2" fmla="val 25000"/>
              <a:gd name="adj3" fmla="val 23255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39143" y="3746826"/>
            <a:ext cx="1235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учитель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3889" y="3429000"/>
            <a:ext cx="1138120" cy="11477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4181" y="3272112"/>
            <a:ext cx="1743048" cy="1386249"/>
          </a:xfrm>
          <a:prstGeom prst="rect">
            <a:avLst/>
          </a:prstGeom>
        </p:spPr>
      </p:pic>
      <p:sp>
        <p:nvSpPr>
          <p:cNvPr id="17" name="Стрелка вправо 16"/>
          <p:cNvSpPr/>
          <p:nvPr/>
        </p:nvSpPr>
        <p:spPr>
          <a:xfrm>
            <a:off x="6711769" y="3569193"/>
            <a:ext cx="1158307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мама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9601" y="5198362"/>
            <a:ext cx="1331208" cy="13684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1849" y="4725144"/>
            <a:ext cx="1741412" cy="2058349"/>
          </a:xfrm>
          <a:prstGeom prst="rect">
            <a:avLst/>
          </a:prstGeom>
        </p:spPr>
      </p:pic>
      <p:sp>
        <p:nvSpPr>
          <p:cNvPr id="20" name="Стрелка вправо 19"/>
          <p:cNvSpPr/>
          <p:nvPr/>
        </p:nvSpPr>
        <p:spPr>
          <a:xfrm>
            <a:off x="6091690" y="5229200"/>
            <a:ext cx="1240159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часть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278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1580" y="44624"/>
            <a:ext cx="8088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Отношения «целое-часть»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935950" y="1347825"/>
            <a:ext cx="1158307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часть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3" y="990924"/>
            <a:ext cx="2054073" cy="15058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4226" y="3230809"/>
            <a:ext cx="1243112" cy="1112108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6516216" y="3550829"/>
            <a:ext cx="1158307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часть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360" y="2683273"/>
            <a:ext cx="980742" cy="25412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483" y="1189695"/>
            <a:ext cx="923925" cy="1238250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1618006" y="1412776"/>
            <a:ext cx="1158307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часть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4397" y="804465"/>
            <a:ext cx="1656482" cy="1878808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3908804" y="5224550"/>
            <a:ext cx="1326392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целое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5851" y="1412776"/>
            <a:ext cx="1170099" cy="8936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304" y="4941168"/>
            <a:ext cx="2827709" cy="154272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0900" y="4513913"/>
            <a:ext cx="2032876" cy="171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трелка вправо 18"/>
          <p:cNvSpPr/>
          <p:nvPr/>
        </p:nvSpPr>
        <p:spPr>
          <a:xfrm>
            <a:off x="1763688" y="3267627"/>
            <a:ext cx="1326392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целое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261" y="2662536"/>
            <a:ext cx="1415745" cy="194472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0080" y="3142631"/>
            <a:ext cx="2195737" cy="137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73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669" y="44624"/>
            <a:ext cx="8754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Отношения «противоположности»</a:t>
            </a:r>
            <a:endParaRPr lang="ru-RU" sz="4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1947473" y="1412387"/>
            <a:ext cx="1593735" cy="72008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7752" y="858026"/>
            <a:ext cx="1635833" cy="17647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669" y="858026"/>
            <a:ext cx="1828804" cy="18288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852076"/>
            <a:ext cx="2356453" cy="2493601"/>
          </a:xfrm>
          <a:prstGeom prst="rect">
            <a:avLst/>
          </a:prstGeom>
        </p:spPr>
      </p:pic>
      <p:sp>
        <p:nvSpPr>
          <p:cNvPr id="11" name="Двойная стрелка влево/вправо 10"/>
          <p:cNvSpPr/>
          <p:nvPr/>
        </p:nvSpPr>
        <p:spPr>
          <a:xfrm>
            <a:off x="4693098" y="2884837"/>
            <a:ext cx="1593735" cy="72008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1208" y="2809668"/>
            <a:ext cx="1010278" cy="106907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504" y="3384663"/>
            <a:ext cx="1152128" cy="232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6363" y="3397417"/>
            <a:ext cx="1150284" cy="234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Двойная стрелка влево/вправо 14"/>
          <p:cNvSpPr/>
          <p:nvPr/>
        </p:nvSpPr>
        <p:spPr>
          <a:xfrm>
            <a:off x="1187624" y="4212135"/>
            <a:ext cx="1383292" cy="72008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779912" y="4797152"/>
            <a:ext cx="1656184" cy="165618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876256" y="4750416"/>
            <a:ext cx="1656184" cy="16561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5436096" y="5218468"/>
            <a:ext cx="1383292" cy="72008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7737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74442" y="44624"/>
            <a:ext cx="2842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Вопросы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57793"/>
            <a:ext cx="910772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AutoNum type="arabicPeriod"/>
            </a:pP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Какие два вида отношений между объектами вы знаете?</a:t>
            </a:r>
          </a:p>
          <a:p>
            <a:pPr marL="742950" indent="-742950">
              <a:buAutoNum type="arabicPeriod"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Каким отношением связана планета Земля с другими объектами во Вселенной?</a:t>
            </a:r>
          </a:p>
          <a:p>
            <a:pPr marL="742950" indent="-742950">
              <a:buAutoNum type="arabicPeriod"/>
            </a:pP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Какими отношениями могут быть связаны люди?</a:t>
            </a:r>
          </a:p>
          <a:p>
            <a:pPr marL="742950" indent="-742950">
              <a:buAutoNum type="arabicPeriod"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Приведите примеры симметричных и несимметричных отношений.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77375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80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Lena</cp:lastModifiedBy>
  <cp:revision>13</cp:revision>
  <dcterms:created xsi:type="dcterms:W3CDTF">2011-08-04T17:12:57Z</dcterms:created>
  <dcterms:modified xsi:type="dcterms:W3CDTF">2012-04-12T11:57:43Z</dcterms:modified>
</cp:coreProperties>
</file>