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5" r:id="rId5"/>
    <p:sldId id="266" r:id="rId6"/>
    <p:sldId id="267" r:id="rId7"/>
    <p:sldId id="259" r:id="rId8"/>
    <p:sldId id="262" r:id="rId9"/>
    <p:sldId id="260" r:id="rId10"/>
    <p:sldId id="26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67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83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36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6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98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30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38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05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97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44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6BBFC-4756-4406-95E8-10861ADD0FED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4F11-6B49-4429-80DC-144BC1A09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70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png"/><Relationship Id="rId7" Type="http://schemas.openxmlformats.org/officeDocument/2006/relationships/hyperlink" Target="http://www.favoritefamilyvacations.com/family-vacation-images/family-guest-ranch-vacation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gi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gif"/><Relationship Id="rId5" Type="http://schemas.openxmlformats.org/officeDocument/2006/relationships/image" Target="../media/image27.png"/><Relationship Id="rId10" Type="http://schemas.openxmlformats.org/officeDocument/2006/relationships/image" Target="../media/image32.gif"/><Relationship Id="rId4" Type="http://schemas.openxmlformats.org/officeDocument/2006/relationships/image" Target="../media/image26.png"/><Relationship Id="rId9" Type="http://schemas.openxmlformats.org/officeDocument/2006/relationships/image" Target="../media/image31.gif"/><Relationship Id="rId14" Type="http://schemas.openxmlformats.org/officeDocument/2006/relationships/image" Target="../media/image3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3" Type="http://schemas.openxmlformats.org/officeDocument/2006/relationships/image" Target="../media/image57.gif"/><Relationship Id="rId7" Type="http://schemas.openxmlformats.org/officeDocument/2006/relationships/image" Target="../media/image61.png"/><Relationship Id="rId12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gif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200" y="1844823"/>
            <a:ext cx="8797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Объект и его свойства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5155" y="980728"/>
            <a:ext cx="3801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56" y="4174225"/>
            <a:ext cx="3291830" cy="2560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3140968"/>
            <a:ext cx="1145860" cy="1212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2551291"/>
            <a:ext cx="1601724" cy="16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0282" y="4486005"/>
            <a:ext cx="1569935" cy="22124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6146" y="4664834"/>
            <a:ext cx="1224136" cy="18547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5058">
            <a:off x="285266" y="344088"/>
            <a:ext cx="1446062" cy="20608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8927" y="1005635"/>
            <a:ext cx="1141873" cy="18102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3373" y="746834"/>
            <a:ext cx="1227459" cy="12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47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Общие и отличительные свойства 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052736"/>
            <a:ext cx="4032448" cy="5328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95405" y="1035503"/>
            <a:ext cx="4032448" cy="5328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7599" y="1052736"/>
            <a:ext cx="296305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Общее свойство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«защищать ноги»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5405" y="1268760"/>
            <a:ext cx="4032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Отличительное свойство «хранить тепло»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108448"/>
            <a:ext cx="1320552" cy="1320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3446183"/>
            <a:ext cx="1736139" cy="1673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348880"/>
            <a:ext cx="1579553" cy="9161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895628"/>
            <a:ext cx="1110295" cy="1099192"/>
          </a:xfrm>
          <a:prstGeom prst="rect">
            <a:avLst/>
          </a:prstGeom>
        </p:spPr>
      </p:pic>
      <p:pic>
        <p:nvPicPr>
          <p:cNvPr id="3074" name="Picture 2" descr="Картинка 118 из 556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062" y="3532272"/>
            <a:ext cx="1441786" cy="12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omb.cgil.it/ambientelavoro/Image34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387" y="4826977"/>
            <a:ext cx="1389357" cy="12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lomb.cgil.it/ambientelavoro/Image34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644" y="5004496"/>
            <a:ext cx="1389357" cy="12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7" y="5073147"/>
            <a:ext cx="1110295" cy="1099192"/>
          </a:xfrm>
          <a:prstGeom prst="rect">
            <a:avLst/>
          </a:prstGeom>
        </p:spPr>
      </p:pic>
      <p:pic>
        <p:nvPicPr>
          <p:cNvPr id="16" name="Picture 4" descr="http://www.lomb.cgil.it/ambientelavoro/Image34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50996"/>
            <a:ext cx="1389357" cy="12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lomb.cgil.it/ambientelavoro/Image34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16824"/>
            <a:ext cx="1389357" cy="12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298046"/>
            <a:ext cx="1320552" cy="132055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91598" y="3717032"/>
            <a:ext cx="4032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Отличительное свойство «не сохраняет тепло»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258" y="4711685"/>
            <a:ext cx="1522231" cy="14670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4739440"/>
            <a:ext cx="1110295" cy="10991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5400" y="4948660"/>
            <a:ext cx="1110295" cy="10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55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806" y="188640"/>
            <a:ext cx="57961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 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806" y="1124744"/>
            <a:ext cx="595837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 скольких слов может состоять имя объекта?</a:t>
            </a:r>
          </a:p>
          <a:p>
            <a:pPr marL="742950" indent="-74295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 чего зависит, что то или иное свойство мы называем существенным?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Приведите пример группы объектов с общим свойством.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70535"/>
            <a:ext cx="2360676" cy="61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13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itrichman.com/wp-content/uploads/2011/03/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7972"/>
            <a:ext cx="6048672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9815" y="5239574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Объект – это общее название любого предмета, живого существа, явления или события, на которое направлено внимание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108" y="2564904"/>
            <a:ext cx="2496544" cy="25329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1270" y="450839"/>
            <a:ext cx="2333218" cy="18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49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Объекты - предметы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150" y="1052736"/>
            <a:ext cx="1906095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8784" y="3429000"/>
            <a:ext cx="1538071" cy="1676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618" y="5040024"/>
            <a:ext cx="1607264" cy="1700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814065"/>
            <a:ext cx="2095500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2923010"/>
            <a:ext cx="1234965" cy="2060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20581"/>
            <a:ext cx="1697460" cy="22632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611" y="1080382"/>
            <a:ext cx="1736821" cy="16104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465" y="1080382"/>
            <a:ext cx="1080120" cy="15262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818" y="2742991"/>
            <a:ext cx="2420888" cy="24208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869160"/>
            <a:ext cx="1171856" cy="1781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23293">
            <a:off x="1767897" y="3251181"/>
            <a:ext cx="2268486" cy="10715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1593" y="5445224"/>
            <a:ext cx="1666035" cy="11273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37515">
            <a:off x="5981760" y="4765957"/>
            <a:ext cx="2475197" cy="247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13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Объекты 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живые существа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980728"/>
            <a:ext cx="2497257" cy="200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94007"/>
            <a:ext cx="1042463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1052735"/>
            <a:ext cx="1205366" cy="1931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376774"/>
            <a:ext cx="2404490" cy="3050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5909" y="980728"/>
            <a:ext cx="1656597" cy="1516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024" y="2497612"/>
            <a:ext cx="1282826" cy="11838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982681"/>
            <a:ext cx="1894534" cy="16752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171" y="3213987"/>
            <a:ext cx="1660949" cy="23488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041" y="2809874"/>
            <a:ext cx="1536179" cy="15849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671368"/>
            <a:ext cx="1598226" cy="10081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839637"/>
            <a:ext cx="1735942" cy="15222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9721" y="5488855"/>
            <a:ext cx="28575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0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Объекты - 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явления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14065"/>
            <a:ext cx="1474700" cy="2045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140968"/>
            <a:ext cx="2140673" cy="1143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86" y="4581128"/>
            <a:ext cx="2077153" cy="18002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38251"/>
            <a:ext cx="2110085" cy="159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576" y="3334441"/>
            <a:ext cx="2968301" cy="24933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5132778"/>
            <a:ext cx="787154" cy="7871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5073131"/>
            <a:ext cx="787154" cy="7871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4846" y="5860285"/>
            <a:ext cx="787154" cy="787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385" y="814065"/>
            <a:ext cx="2471555" cy="2456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259" y="2958435"/>
            <a:ext cx="2286688" cy="359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10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Объекты - 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события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28412"/>
            <a:ext cx="2282322" cy="2862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756" y="759456"/>
            <a:ext cx="1442008" cy="1689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3764" y="965133"/>
            <a:ext cx="2310724" cy="561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2168" y="3645024"/>
            <a:ext cx="3043738" cy="3043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956" y="3648000"/>
            <a:ext cx="2394548" cy="3047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8139" y="776717"/>
            <a:ext cx="2434183" cy="2675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677" y="2780928"/>
            <a:ext cx="1983865" cy="36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0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Имя объекта 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222" y="5661248"/>
            <a:ext cx="87129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Имя объекта может состоять из одного или нескольких слов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14065"/>
            <a:ext cx="2432848" cy="1783579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131840" y="1052736"/>
            <a:ext cx="2304256" cy="1080120"/>
          </a:xfrm>
          <a:prstGeom prst="wedgeEllipseCallout">
            <a:avLst>
              <a:gd name="adj1" fmla="val -94988"/>
              <a:gd name="adj2" fmla="val 94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компьютер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011115"/>
            <a:ext cx="1529172" cy="1543829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4788024" y="2145521"/>
            <a:ext cx="2304256" cy="1080120"/>
          </a:xfrm>
          <a:prstGeom prst="wedgeEllipseCallout">
            <a:avLst>
              <a:gd name="adj1" fmla="val 74166"/>
              <a:gd name="adj2" fmla="val -597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планета Земля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370" y="2276872"/>
            <a:ext cx="1483221" cy="1334899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221708" y="2554944"/>
            <a:ext cx="2304256" cy="1080120"/>
          </a:xfrm>
          <a:prstGeom prst="wedgeEllipseCallout">
            <a:avLst>
              <a:gd name="adj1" fmla="val 87063"/>
              <a:gd name="adj2" fmla="val -158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яблоко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614" y="3248980"/>
            <a:ext cx="2082693" cy="2587197"/>
          </a:xfrm>
          <a:prstGeom prst="rect">
            <a:avLst/>
          </a:prstGeom>
        </p:spPr>
      </p:pic>
      <p:sp>
        <p:nvSpPr>
          <p:cNvPr id="13" name="Овальная выноска 12"/>
          <p:cNvSpPr/>
          <p:nvPr/>
        </p:nvSpPr>
        <p:spPr>
          <a:xfrm>
            <a:off x="6588224" y="3861048"/>
            <a:ext cx="2304256" cy="1080120"/>
          </a:xfrm>
          <a:prstGeom prst="wedgeEllipseCallout">
            <a:avLst>
              <a:gd name="adj1" fmla="val -94988"/>
              <a:gd name="adj2" fmla="val 94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девочка Маша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45305"/>
            <a:ext cx="1305976" cy="2090872"/>
          </a:xfrm>
          <a:prstGeom prst="rect">
            <a:avLst/>
          </a:prstGeom>
        </p:spPr>
      </p:pic>
      <p:sp>
        <p:nvSpPr>
          <p:cNvPr id="15" name="Овальная выноска 14"/>
          <p:cNvSpPr/>
          <p:nvPr/>
        </p:nvSpPr>
        <p:spPr>
          <a:xfrm>
            <a:off x="2132112" y="4250681"/>
            <a:ext cx="2304256" cy="1080120"/>
          </a:xfrm>
          <a:prstGeom prst="wedgeEllipseCallout">
            <a:avLst>
              <a:gd name="adj1" fmla="val -94988"/>
              <a:gd name="adj2" fmla="val 94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стул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5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Свойства объекта 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2808312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форма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176" y="980728"/>
            <a:ext cx="2808312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размер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169" y="4293096"/>
            <a:ext cx="2808312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запах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0399" y="4293096"/>
            <a:ext cx="2808312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    вкус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67844" y="1007941"/>
            <a:ext cx="2808312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цвет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69905" y="4293096"/>
            <a:ext cx="2808312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назначение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169" y="3104036"/>
            <a:ext cx="87187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Органы чувств сигнализируют нам о свойствах объекта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1104"/>
            <a:ext cx="1144567" cy="118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935" y="799665"/>
            <a:ext cx="1217873" cy="158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701" y="1268760"/>
            <a:ext cx="1154189" cy="12931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100352"/>
            <a:ext cx="1686349" cy="14847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199889"/>
            <a:ext cx="1512168" cy="14308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7237" y="1632383"/>
            <a:ext cx="754972" cy="7565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93" y="4437112"/>
            <a:ext cx="1302753" cy="1606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457" y="4403778"/>
            <a:ext cx="1147351" cy="15509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8969" y="4670529"/>
            <a:ext cx="1195703" cy="11396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209" y="4500562"/>
            <a:ext cx="1335782" cy="13661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816964"/>
            <a:ext cx="1380069" cy="82974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9352" y="4403778"/>
            <a:ext cx="91074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855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56816" y="1446550"/>
            <a:ext cx="3456384" cy="5078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0"/>
            <a:ext cx="87849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Существенные и несущественные свойства 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748" y="1608894"/>
            <a:ext cx="3238520" cy="2416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970437"/>
            <a:ext cx="1570105" cy="2393057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366622" y="2790114"/>
            <a:ext cx="2088232" cy="755692"/>
          </a:xfrm>
          <a:prstGeom prst="wedgeEllipseCallout">
            <a:avLst>
              <a:gd name="adj1" fmla="val 80286"/>
              <a:gd name="adj2" fmla="val -747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382152" y="3787109"/>
            <a:ext cx="2088232" cy="755692"/>
          </a:xfrm>
          <a:prstGeom prst="wedgeEllipseCallout">
            <a:avLst>
              <a:gd name="adj1" fmla="val 82995"/>
              <a:gd name="adj2" fmla="val -1570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251520" y="4725144"/>
            <a:ext cx="2218864" cy="755692"/>
          </a:xfrm>
          <a:prstGeom prst="wedgeEllipseCallout">
            <a:avLst>
              <a:gd name="adj1" fmla="val 91332"/>
              <a:gd name="adj2" fmla="val -2169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382152" y="5697472"/>
            <a:ext cx="2088232" cy="755692"/>
          </a:xfrm>
          <a:prstGeom prst="wedgeEllipseCallout">
            <a:avLst>
              <a:gd name="adj1" fmla="val 120463"/>
              <a:gd name="adj2" fmla="val -2892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0019" y="1471910"/>
            <a:ext cx="2843808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Существенные свойства: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Вкусный</a:t>
            </a:r>
          </a:p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Сочный</a:t>
            </a: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Полезный</a:t>
            </a:r>
          </a:p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Спелый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516216" y="3369199"/>
            <a:ext cx="2088232" cy="755692"/>
          </a:xfrm>
          <a:prstGeom prst="wedgeEllipseCallout">
            <a:avLst>
              <a:gd name="adj1" fmla="val -80421"/>
              <a:gd name="adj2" fmla="val -1408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>
            <a:off x="6372200" y="4789119"/>
            <a:ext cx="2592288" cy="755692"/>
          </a:xfrm>
          <a:prstGeom prst="wedgeEllipseCallout">
            <a:avLst>
              <a:gd name="adj1" fmla="val -89538"/>
              <a:gd name="adj2" fmla="val -2630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13200" y="1590154"/>
            <a:ext cx="29308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Несущественные свойства:</a:t>
            </a: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Круглый</a:t>
            </a:r>
          </a:p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Оранжевый</a:t>
            </a:r>
          </a:p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553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141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semenenko</cp:lastModifiedBy>
  <cp:revision>16</cp:revision>
  <dcterms:created xsi:type="dcterms:W3CDTF">2011-08-04T14:21:26Z</dcterms:created>
  <dcterms:modified xsi:type="dcterms:W3CDTF">2012-04-11T08:28:12Z</dcterms:modified>
</cp:coreProperties>
</file>