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63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38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30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9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5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96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78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15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60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3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8B01-4533-452C-AF02-B01801BC92A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1F09-F404-4F55-8F1B-547C7D259B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4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220" y="1124744"/>
            <a:ext cx="843756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Схема управления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92" y="4005064"/>
            <a:ext cx="2792188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1454482" cy="21009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3550"/>
            <a:ext cx="1607870" cy="2101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75185"/>
            <a:ext cx="1613178" cy="2697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199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5364088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7772" y="-99392"/>
            <a:ext cx="770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управления собой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3528" y="1196752"/>
            <a:ext cx="1872208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Саша перед выбором: обойти лужу или нет?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6016" y="1175474"/>
            <a:ext cx="1872208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Саша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39752" y="1052736"/>
            <a:ext cx="2304256" cy="20162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Решение (мысль): «Не обходить лужу»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32240" y="1052736"/>
            <a:ext cx="2108452" cy="19949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Саша не обошёл лужу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объект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9596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658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8484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1" idx="4"/>
            <a:endCxn id="15" idx="0"/>
          </p:cNvCxnSpPr>
          <p:nvPr/>
        </p:nvCxnSpPr>
        <p:spPr>
          <a:xfrm>
            <a:off x="1259632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8697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97" y="4803975"/>
            <a:ext cx="2087602" cy="1766730"/>
          </a:xfrm>
          <a:prstGeom prst="rect">
            <a:avLst/>
          </a:prstGeom>
        </p:spPr>
      </p:pic>
      <p:sp>
        <p:nvSpPr>
          <p:cNvPr id="28" name="Блок-схема: альтернативный процесс 27"/>
          <p:cNvSpPr/>
          <p:nvPr/>
        </p:nvSpPr>
        <p:spPr>
          <a:xfrm>
            <a:off x="971600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24784"/>
            <a:ext cx="1800200" cy="19251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715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5364088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7772" y="-99392"/>
            <a:ext cx="770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управления собой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823938"/>
            <a:ext cx="2016224" cy="22450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Серёжа перед выбором: съесть только шоколадку или весь обед?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6016" y="1175474"/>
            <a:ext cx="1872208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Серёжа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39752" y="908720"/>
            <a:ext cx="2304256" cy="2160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Решение (мысль): «Съем только шоколадку»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32240" y="1052736"/>
            <a:ext cx="2108452" cy="19949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Серёжа съел шоколадку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объект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9596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658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8484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1" idx="4"/>
          </p:cNvCxnSpPr>
          <p:nvPr/>
        </p:nvCxnSpPr>
        <p:spPr>
          <a:xfrm>
            <a:off x="1187624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8697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альтернативный процесс 27"/>
          <p:cNvSpPr/>
          <p:nvPr/>
        </p:nvSpPr>
        <p:spPr>
          <a:xfrm>
            <a:off x="971600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82" y="4751515"/>
            <a:ext cx="1954374" cy="18716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825" y="4922771"/>
            <a:ext cx="2369520" cy="15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72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5364088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7772" y="-99392"/>
            <a:ext cx="7707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Схема управления собой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1" y="823938"/>
            <a:ext cx="2120957" cy="22450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Учительница перед выбором: поставить «5» или «4»?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16016" y="1175474"/>
            <a:ext cx="1892780" cy="18722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Учитель-</a:t>
            </a:r>
            <a:r>
              <a:rPr lang="ru-RU" sz="2400" b="1" dirty="0" err="1" smtClean="0">
                <a:solidFill>
                  <a:schemeClr val="tx1"/>
                </a:solidFill>
              </a:rPr>
              <a:t>ница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411760" y="908720"/>
            <a:ext cx="2232248" cy="2160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Решение (мысль): «Поставлю «5»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6732240" y="1052736"/>
            <a:ext cx="2108452" cy="199494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тетради стоит «5»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объект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9596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6588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68484" y="3429000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11" idx="4"/>
          </p:cNvCxnSpPr>
          <p:nvPr/>
        </p:nvCxnSpPr>
        <p:spPr>
          <a:xfrm flipH="1">
            <a:off x="1239989" y="3068960"/>
            <a:ext cx="1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4786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78697" y="306896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2564904"/>
            <a:ext cx="0" cy="8640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Блок-схема: альтернативный процесс 27"/>
          <p:cNvSpPr/>
          <p:nvPr/>
        </p:nvSpPr>
        <p:spPr>
          <a:xfrm>
            <a:off x="971600" y="4643224"/>
            <a:ext cx="2736304" cy="208823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8" y="4725144"/>
            <a:ext cx="1914068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807739"/>
            <a:ext cx="2410300" cy="17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456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Блок-схема: альтернативный процесс 26"/>
          <p:cNvSpPr/>
          <p:nvPr/>
        </p:nvSpPr>
        <p:spPr>
          <a:xfrm>
            <a:off x="6128787" y="3068960"/>
            <a:ext cx="2736304" cy="237626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9900" y="-99392"/>
            <a:ext cx="60235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схема управления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 обратной связи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2799" y="177281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объект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2091" y="177281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77988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79340" y="178695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82799" y="3068960"/>
            <a:ext cx="2736304" cy="237626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>
            <a:off x="2155007" y="2312876"/>
            <a:ext cx="3470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68932" y="2327016"/>
            <a:ext cx="3470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flipV="1">
            <a:off x="6588224" y="2327016"/>
            <a:ext cx="391116" cy="4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25"/>
          <p:cNvSpPr/>
          <p:nvPr/>
        </p:nvSpPr>
        <p:spPr>
          <a:xfrm>
            <a:off x="3203848" y="3789040"/>
            <a:ext cx="2736304" cy="259228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8" y="3212976"/>
            <a:ext cx="2467495" cy="20882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45" y="3933056"/>
            <a:ext cx="2406102" cy="23042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66150"/>
            <a:ext cx="2182794" cy="21350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97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9900" y="-99392"/>
            <a:ext cx="60235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Общая схема управления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обратной связью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2799" y="177281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объект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2091" y="177281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Управляющий сигнал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177988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Объект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79340" y="1786956"/>
            <a:ext cx="1872208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управления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294196" y="4608925"/>
            <a:ext cx="3413707" cy="203263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15" idx="3"/>
            <a:endCxn id="16" idx="1"/>
          </p:cNvCxnSpPr>
          <p:nvPr/>
        </p:nvCxnSpPr>
        <p:spPr>
          <a:xfrm>
            <a:off x="2155007" y="2312876"/>
            <a:ext cx="3470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68932" y="2327016"/>
            <a:ext cx="3470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8" idx="1"/>
          </p:cNvCxnSpPr>
          <p:nvPr/>
        </p:nvCxnSpPr>
        <p:spPr>
          <a:xfrm flipV="1">
            <a:off x="6588224" y="2327016"/>
            <a:ext cx="391116" cy="48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25"/>
          <p:cNvSpPr/>
          <p:nvPr/>
        </p:nvSpPr>
        <p:spPr>
          <a:xfrm>
            <a:off x="4838467" y="4608925"/>
            <a:ext cx="3499513" cy="203263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96724" y="3356992"/>
            <a:ext cx="4091500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Анализ результата, сравнение с ожидаемым результатом и новое решение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218903" y="2867076"/>
            <a:ext cx="0" cy="10299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19" idx="1"/>
          </p:cNvCxnSpPr>
          <p:nvPr/>
        </p:nvCxnSpPr>
        <p:spPr>
          <a:xfrm>
            <a:off x="1218903" y="3897052"/>
            <a:ext cx="1277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88224" y="3910213"/>
            <a:ext cx="1277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866045" y="2867076"/>
            <a:ext cx="0" cy="10431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2" y="4873552"/>
            <a:ext cx="1781618" cy="15077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07" y="5013176"/>
            <a:ext cx="130300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013176"/>
            <a:ext cx="1203051" cy="115212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09" y="5013176"/>
            <a:ext cx="1100535" cy="111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089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7370" y="0"/>
            <a:ext cx="2268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Вопросы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050" y="612844"/>
            <a:ext cx="871296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Приведите пример управления без обратной связи. Назовите объект управления и управляющий объект.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Приведите пример управления с обратной связью. Назовите объект управления и управляющий объект.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кем управляет: человек компьютером или компьютер человеком?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Приведите пример из своей жизни, когда тобой управляли с обратной связью, то есть когда прислушивались к твоему мнению.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667247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208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Lena</cp:lastModifiedBy>
  <cp:revision>7</cp:revision>
  <dcterms:created xsi:type="dcterms:W3CDTF">2011-08-11T19:32:16Z</dcterms:created>
  <dcterms:modified xsi:type="dcterms:W3CDTF">2012-04-12T12:17:02Z</dcterms:modified>
</cp:coreProperties>
</file>