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2F1-FAC7-456E-B16C-9E9B2894928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726-C157-48BD-AFF8-5CA238CE3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97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2F1-FAC7-456E-B16C-9E9B2894928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726-C157-48BD-AFF8-5CA238CE3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99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2F1-FAC7-456E-B16C-9E9B2894928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726-C157-48BD-AFF8-5CA238CE3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780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2F1-FAC7-456E-B16C-9E9B2894928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726-C157-48BD-AFF8-5CA238CE3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875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2F1-FAC7-456E-B16C-9E9B2894928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726-C157-48BD-AFF8-5CA238CE3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356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2F1-FAC7-456E-B16C-9E9B2894928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726-C157-48BD-AFF8-5CA238CE3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949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2F1-FAC7-456E-B16C-9E9B2894928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726-C157-48BD-AFF8-5CA238CE3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91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2F1-FAC7-456E-B16C-9E9B2894928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726-C157-48BD-AFF8-5CA238CE3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877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2F1-FAC7-456E-B16C-9E9B2894928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726-C157-48BD-AFF8-5CA238CE3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590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2F1-FAC7-456E-B16C-9E9B2894928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726-C157-48BD-AFF8-5CA238CE3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91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2F1-FAC7-456E-B16C-9E9B2894928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7726-C157-48BD-AFF8-5CA238CE3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99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42F1-FAC7-456E-B16C-9E9B2894928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7726-C157-48BD-AFF8-5CA238CE3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19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204" y="668080"/>
            <a:ext cx="872559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Управление неживыми объектами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15775"/>
            <a:ext cx="1608396" cy="2229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98" y="4415775"/>
            <a:ext cx="1386367" cy="2026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68" y="764704"/>
            <a:ext cx="1145428" cy="3356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35" y="4616744"/>
            <a:ext cx="1587029" cy="1790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98" y="4653136"/>
            <a:ext cx="1940587" cy="21328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1256592" cy="3212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623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9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4069" y="116632"/>
            <a:ext cx="823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 может управлять: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2" y="1048276"/>
            <a:ext cx="2664297" cy="18599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91" y="1484784"/>
            <a:ext cx="1685959" cy="49411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9" y="3598670"/>
            <a:ext cx="2024063" cy="28051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78" y="2811037"/>
            <a:ext cx="1645003" cy="15752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01" y="4725144"/>
            <a:ext cx="1979736" cy="1795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39962"/>
            <a:ext cx="1501531" cy="21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63" y="1772816"/>
            <a:ext cx="1594641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95" y="3598670"/>
            <a:ext cx="1809200" cy="2996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047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9"/>
            <a:ext cx="9144000" cy="6858000"/>
          </a:xfrm>
          <a:prstGeom prst="rect">
            <a:avLst/>
          </a:prstGeom>
        </p:spPr>
      </p:pic>
      <p:sp>
        <p:nvSpPr>
          <p:cNvPr id="51" name="Блок-схема: альтернативный процесс 50"/>
          <p:cNvSpPr/>
          <p:nvPr/>
        </p:nvSpPr>
        <p:spPr>
          <a:xfrm>
            <a:off x="6660232" y="1046349"/>
            <a:ext cx="2304256" cy="254466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3494" y="-99392"/>
            <a:ext cx="7577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терморегулятора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11760" y="823938"/>
            <a:ext cx="1944216" cy="4448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Начало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604867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Установить заданную температуру (например, 18</a:t>
            </a:r>
            <a:r>
              <a:rPr lang="ru-RU" b="1" baseline="30000" dirty="0" smtClean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С)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132856"/>
            <a:ext cx="604867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Измерить температуру воздуха в помещении (20</a:t>
            </a:r>
            <a:r>
              <a:rPr lang="ru-RU" b="1" baseline="30000" dirty="0" smtClean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С)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2430589" y="2780928"/>
            <a:ext cx="2016224" cy="108012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 = </a:t>
            </a:r>
            <a:r>
              <a:rPr lang="ru-RU" b="1" dirty="0">
                <a:solidFill>
                  <a:schemeClr val="tx1"/>
                </a:solidFill>
              </a:rPr>
              <a:t>18</a:t>
            </a:r>
            <a:r>
              <a:rPr lang="ru-RU" b="1" baseline="30000" dirty="0">
                <a:solidFill>
                  <a:schemeClr val="tx1"/>
                </a:solidFill>
              </a:rPr>
              <a:t>о</a:t>
            </a:r>
            <a:r>
              <a:rPr lang="ru-RU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4283968" y="3861048"/>
            <a:ext cx="2016224" cy="108012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 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18</a:t>
            </a:r>
            <a:r>
              <a:rPr lang="ru-RU" b="1" baseline="30000" dirty="0">
                <a:solidFill>
                  <a:schemeClr val="tx1"/>
                </a:solidFill>
              </a:rPr>
              <a:t>о</a:t>
            </a:r>
            <a:r>
              <a:rPr lang="ru-RU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5085184"/>
            <a:ext cx="273630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Включить отопление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5082836"/>
            <a:ext cx="273630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Выключить отопление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11760" y="6309320"/>
            <a:ext cx="1944216" cy="4448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Конец  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4"/>
          </p:cNvCxnSpPr>
          <p:nvPr/>
        </p:nvCxnSpPr>
        <p:spPr>
          <a:xfrm>
            <a:off x="3383868" y="1268760"/>
            <a:ext cx="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383868" y="1844824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0"/>
          </p:cNvCxnSpPr>
          <p:nvPr/>
        </p:nvCxnSpPr>
        <p:spPr>
          <a:xfrm>
            <a:off x="3437442" y="2564904"/>
            <a:ext cx="1259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46813" y="3320988"/>
            <a:ext cx="84526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971600" y="3320988"/>
            <a:ext cx="145899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290821" y="3320988"/>
            <a:ext cx="1259" cy="5400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203848" y="4401108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300192" y="4401623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377278" y="6093296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03848" y="4401108"/>
            <a:ext cx="0" cy="6817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380312" y="4403456"/>
            <a:ext cx="0" cy="6817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203848" y="5517232"/>
            <a:ext cx="0" cy="3408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383760" y="5517232"/>
            <a:ext cx="0" cy="3408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203848" y="5840064"/>
            <a:ext cx="4176464" cy="1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84284" y="6093296"/>
            <a:ext cx="4306537" cy="1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5290821" y="5840064"/>
            <a:ext cx="1259" cy="2712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84284" y="3320988"/>
            <a:ext cx="0" cy="27813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475656" y="29633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516216" y="40341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573246" y="2963380"/>
            <a:ext cx="57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3438701" y="4025543"/>
            <a:ext cx="62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92" y="1521573"/>
            <a:ext cx="2021225" cy="144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34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9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952985" y="162099"/>
            <a:ext cx="1944216" cy="4448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Начало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9459" y="754137"/>
            <a:ext cx="604867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Установить заданную температуру (например, 18</a:t>
            </a:r>
            <a:r>
              <a:rPr lang="ru-RU" b="1" baseline="30000" dirty="0" smtClean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С)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9459" y="1471017"/>
            <a:ext cx="604867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Измерить температуру воздуха в помещении (20</a:t>
            </a:r>
            <a:r>
              <a:rPr lang="ru-RU" b="1" baseline="30000" dirty="0" smtClean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С)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923928" y="2119089"/>
            <a:ext cx="2016224" cy="108012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 = </a:t>
            </a:r>
            <a:r>
              <a:rPr lang="ru-RU" b="1" dirty="0">
                <a:solidFill>
                  <a:schemeClr val="tx1"/>
                </a:solidFill>
              </a:rPr>
              <a:t>18</a:t>
            </a:r>
            <a:r>
              <a:rPr lang="ru-RU" b="1" baseline="30000" dirty="0">
                <a:solidFill>
                  <a:schemeClr val="tx1"/>
                </a:solidFill>
              </a:rPr>
              <a:t>о</a:t>
            </a:r>
            <a:r>
              <a:rPr lang="ru-RU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1489803" y="2940903"/>
            <a:ext cx="2016224" cy="108012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 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18</a:t>
            </a:r>
            <a:r>
              <a:rPr lang="ru-RU" b="1" baseline="30000" dirty="0">
                <a:solidFill>
                  <a:schemeClr val="tx1"/>
                </a:solidFill>
              </a:rPr>
              <a:t>о</a:t>
            </a:r>
            <a:r>
              <a:rPr lang="ru-RU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585" y="3818459"/>
            <a:ext cx="1368152" cy="618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Включить отопление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2905" y="3819677"/>
            <a:ext cx="1440160" cy="6048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Выключить отопление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5555" y="6228781"/>
            <a:ext cx="1944216" cy="4448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Конец  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4"/>
          </p:cNvCxnSpPr>
          <p:nvPr/>
        </p:nvCxnSpPr>
        <p:spPr>
          <a:xfrm>
            <a:off x="4925093" y="606921"/>
            <a:ext cx="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925093" y="1186185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23834" y="1903065"/>
            <a:ext cx="1259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938574" y="2673519"/>
            <a:ext cx="84526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490128" y="2670873"/>
            <a:ext cx="145899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490128" y="2670873"/>
            <a:ext cx="0" cy="2700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828194" y="3485874"/>
            <a:ext cx="6616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506027" y="3499709"/>
            <a:ext cx="5400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757663" y="6021288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83791" y="3478813"/>
            <a:ext cx="0" cy="3408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021214" y="3478813"/>
            <a:ext cx="0" cy="3396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01325" y="4436576"/>
            <a:ext cx="0" cy="3408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053784" y="4424504"/>
            <a:ext cx="0" cy="3408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29203" y="4750394"/>
            <a:ext cx="3137423" cy="27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47" idx="3"/>
          </p:cNvCxnSpPr>
          <p:nvPr/>
        </p:nvCxnSpPr>
        <p:spPr>
          <a:xfrm>
            <a:off x="6028942" y="5627747"/>
            <a:ext cx="26420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4744450" y="5072090"/>
            <a:ext cx="1258" cy="1881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783841" y="2673519"/>
            <a:ext cx="0" cy="23985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38877" y="230154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3506027" y="31254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161520" y="2289817"/>
            <a:ext cx="57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883791" y="3109481"/>
            <a:ext cx="62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2488869" y="4777440"/>
            <a:ext cx="1259" cy="2712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477304" y="5050398"/>
            <a:ext cx="4306537" cy="1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решение 46"/>
          <p:cNvSpPr/>
          <p:nvPr/>
        </p:nvSpPr>
        <p:spPr>
          <a:xfrm>
            <a:off x="3474374" y="5234206"/>
            <a:ext cx="2554568" cy="787082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Отключить терморегулятор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8670972" y="1268760"/>
            <a:ext cx="0" cy="435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4932040" y="1274942"/>
            <a:ext cx="37389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76256" y="5270963"/>
            <a:ext cx="57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4284591" y="5904810"/>
            <a:ext cx="57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58" name="Скругленная прямоугольная выноска 57"/>
          <p:cNvSpPr/>
          <p:nvPr/>
        </p:nvSpPr>
        <p:spPr>
          <a:xfrm>
            <a:off x="179512" y="5373216"/>
            <a:ext cx="2982008" cy="1152128"/>
          </a:xfrm>
          <a:prstGeom prst="wedgeRoundRectCallout">
            <a:avLst>
              <a:gd name="adj1" fmla="val 64865"/>
              <a:gd name="adj2" fmla="val -6015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Циклический алгоритм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" y="296455"/>
            <a:ext cx="1901108" cy="2637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411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40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521" y="129569"/>
            <a:ext cx="90569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помощью циклического алгоритма можно описать управление многими техническими объектами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491880" y="2068561"/>
            <a:ext cx="2448272" cy="64035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3177" y="2708920"/>
            <a:ext cx="69256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автопилота в самолёте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25" y="3386086"/>
            <a:ext cx="2817981" cy="2159701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755576" y="3645024"/>
            <a:ext cx="1800200" cy="820912"/>
          </a:xfrm>
          <a:prstGeom prst="wedgeRoundRectCallout">
            <a:avLst>
              <a:gd name="adj1" fmla="val 123695"/>
              <a:gd name="adj2" fmla="val -75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Измерить высоту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55576" y="4724874"/>
            <a:ext cx="1800200" cy="1080389"/>
          </a:xfrm>
          <a:prstGeom prst="wedgeRoundRectCallout">
            <a:avLst>
              <a:gd name="adj1" fmla="val 110604"/>
              <a:gd name="adj2" fmla="val -580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Измерить скорость полёта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732240" y="3524583"/>
            <a:ext cx="2088232" cy="1061794"/>
          </a:xfrm>
          <a:prstGeom prst="wedgeRoundRectCallout">
            <a:avLst>
              <a:gd name="adj1" fmla="val -119804"/>
              <a:gd name="adj2" fmla="val -1214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Вычислить направление полёта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732240" y="4854612"/>
            <a:ext cx="2088232" cy="1094668"/>
          </a:xfrm>
          <a:prstGeom prst="wedgeRoundRectCallout">
            <a:avLst>
              <a:gd name="adj1" fmla="val -113177"/>
              <a:gd name="adj2" fmla="val -698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Откорректи-ровать</a:t>
            </a:r>
            <a:r>
              <a:rPr lang="ru-RU" sz="2400" b="1" dirty="0" smtClean="0">
                <a:solidFill>
                  <a:schemeClr val="tx1"/>
                </a:solidFill>
              </a:rPr>
              <a:t> высоту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203848" y="5733256"/>
            <a:ext cx="2921158" cy="820912"/>
          </a:xfrm>
          <a:prstGeom prst="wedgeRoundRectCallout">
            <a:avLst>
              <a:gd name="adj1" fmla="val -15843"/>
              <a:gd name="adj2" fmla="val -1396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Откорректировать высоту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62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40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521" y="129569"/>
            <a:ext cx="90569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9917"/>
            <a:ext cx="871296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 человек может управлять? Приведите примеры.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можно управлять температурой в помещении?</a:t>
            </a:r>
          </a:p>
          <a:p>
            <a:pPr marL="514350" indent="-514350">
              <a:buAutoNum type="arabicPeriod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Блок выбора изображается на схеме ромбом. Найдите на схеме блок выбора. Сколько их в блок-схеме управления температурой в помещении?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18369"/>
            <a:ext cx="1932740" cy="1944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0369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143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Lena</cp:lastModifiedBy>
  <cp:revision>10</cp:revision>
  <dcterms:created xsi:type="dcterms:W3CDTF">2011-08-10T17:57:48Z</dcterms:created>
  <dcterms:modified xsi:type="dcterms:W3CDTF">2012-04-12T12:16:38Z</dcterms:modified>
</cp:coreProperties>
</file>