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0" r:id="rId5"/>
    <p:sldId id="259" r:id="rId6"/>
    <p:sldId id="261" r:id="rId7"/>
    <p:sldId id="269" r:id="rId8"/>
    <p:sldId id="270" r:id="rId9"/>
    <p:sldId id="271" r:id="rId10"/>
    <p:sldId id="262" r:id="rId11"/>
    <p:sldId id="265" r:id="rId12"/>
    <p:sldId id="266" r:id="rId13"/>
    <p:sldId id="267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89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25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3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97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85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59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92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01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01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45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51E4-9539-4D05-A591-7BF515991D76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8450-F792-4D65-A666-309B3B1F5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69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3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12" Type="http://schemas.openxmlformats.org/officeDocument/2006/relationships/image" Target="../media/image55.gif"/><Relationship Id="rId17" Type="http://schemas.openxmlformats.org/officeDocument/2006/relationships/image" Target="../media/image59.jpeg"/><Relationship Id="rId2" Type="http://schemas.openxmlformats.org/officeDocument/2006/relationships/image" Target="../media/image1.jpeg"/><Relationship Id="rId16" Type="http://schemas.openxmlformats.org/officeDocument/2006/relationships/hyperlink" Target="http://www.securitylab.ru/upload/iblock/c54/c543958730b3e9816a2b63c98474da4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gif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gif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93" y="1023119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264" y="2132856"/>
            <a:ext cx="84074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 и информация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153" y="738039"/>
            <a:ext cx="1653583" cy="24168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92458"/>
            <a:ext cx="1929869" cy="2578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77072"/>
            <a:ext cx="3643672" cy="25436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480" y="4293326"/>
            <a:ext cx="2304256" cy="25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4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93" y="106908"/>
            <a:ext cx="5666991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Запомнить!</a:t>
            </a: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 воспринимает информацию с помощью органов чувств. Эту информацию он может сохранить в своей памяти, представить на носителе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51352"/>
            <a:ext cx="3456430" cy="61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3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496" y="106908"/>
            <a:ext cx="6408713" cy="6632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Запомнить!</a:t>
            </a:r>
          </a:p>
          <a:p>
            <a:pPr algn="ctr"/>
            <a:endParaRPr lang="ru-RU" sz="11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каждый момент времени человек воспринимает сигналы всеми своими органами чувств одновременно, а осмысливает воспринятую информацию последовательно – одну за другой</a:t>
            </a:r>
            <a:endParaRPr lang="ru-RU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31050"/>
            <a:ext cx="4965202" cy="67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3" y="106908"/>
            <a:ext cx="4320480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Запомнить!</a:t>
            </a:r>
          </a:p>
          <a:p>
            <a:pPr algn="ctr"/>
            <a:endParaRPr lang="ru-RU" sz="1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Люди, которые находятся в одном и том же месте, где одни и те же вещи, одни и те же запахи и звуки, видят и слышат разное – каждый своё</a:t>
            </a:r>
            <a:endParaRPr lang="ru-RU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583" y="979791"/>
            <a:ext cx="4852409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06908"/>
            <a:ext cx="6228184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Запомнить!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 получает информацию, когда он общается с другими людьми, наблюдает за природой, читает книги, рассматривает произведения искусства, в школе на уроках</a:t>
            </a:r>
            <a:endParaRPr lang="ru-RU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10344"/>
            <a:ext cx="2128212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7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93" y="106908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8261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Сколько органов чувств у человека? Какие?</a:t>
            </a:r>
          </a:p>
          <a:p>
            <a:pPr marL="914400" indent="-91440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виды информации по способу её восприятия человеком ты знаешь?</a:t>
            </a:r>
          </a:p>
          <a:p>
            <a:pPr marL="914400" indent="-914400">
              <a:buAutoNum type="arabicPeriod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Где хранится информация, воспринятая человеком?</a:t>
            </a:r>
          </a:p>
          <a:p>
            <a:pPr marL="914400" indent="-914400">
              <a:buAutoNum type="arabicPeriod"/>
            </a:pP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Сколько видов информации можно представить на одном носителе?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3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429872" y="5020394"/>
            <a:ext cx="1944216" cy="159593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46328" y="3623902"/>
            <a:ext cx="1800200" cy="210935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9011" y="1221856"/>
            <a:ext cx="1800200" cy="177509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9552" y="3504487"/>
            <a:ext cx="1800200" cy="185349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3528" y="1262473"/>
            <a:ext cx="1800200" cy="167798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87824" y="1124745"/>
            <a:ext cx="2880320" cy="332608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1193" y="106908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Получение информации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816" y="1383688"/>
            <a:ext cx="2375613" cy="2951073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5724128" y="1880828"/>
            <a:ext cx="936104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10224" y="3824711"/>
            <a:ext cx="936104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123728" y="1844824"/>
            <a:ext cx="1008112" cy="36004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346113" y="3824711"/>
            <a:ext cx="936104" cy="347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01980" y="4450831"/>
            <a:ext cx="0" cy="5695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296" y="3687543"/>
            <a:ext cx="1398264" cy="19737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5153" y="1359204"/>
            <a:ext cx="959650" cy="15003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671" y="1329667"/>
            <a:ext cx="1372493" cy="15295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904" y="5163110"/>
            <a:ext cx="1755052" cy="14532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64" y="365874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9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429872" y="5020394"/>
            <a:ext cx="1944216" cy="159593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цвет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46328" y="3623902"/>
            <a:ext cx="1800200" cy="210935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вкус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9011" y="1221856"/>
            <a:ext cx="1800200" cy="177509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хруст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79513" y="3504487"/>
            <a:ext cx="2160240" cy="185349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гладкость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347" y="1262473"/>
            <a:ext cx="1800200" cy="1677984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аромат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1124745"/>
            <a:ext cx="2880320" cy="3326086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193" y="106908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Получение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информации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724128" y="1880828"/>
            <a:ext cx="936104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10224" y="3824711"/>
            <a:ext cx="936104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123728" y="1844824"/>
            <a:ext cx="1008112" cy="36004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346113" y="3824711"/>
            <a:ext cx="936104" cy="347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01980" y="4450831"/>
            <a:ext cx="0" cy="5695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004" y="3793324"/>
            <a:ext cx="903849" cy="12758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383" y="1384066"/>
            <a:ext cx="635455" cy="9935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028" y="1378342"/>
            <a:ext cx="818838" cy="91254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021" y="5157191"/>
            <a:ext cx="1057917" cy="8759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588" y="3687543"/>
            <a:ext cx="986852" cy="9868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597153"/>
            <a:ext cx="2397907" cy="26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9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1232756"/>
            <a:ext cx="4680520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1193" y="106908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Восприятие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информации </a:t>
            </a:r>
          </a:p>
        </p:txBody>
      </p:sp>
      <p:pic>
        <p:nvPicPr>
          <p:cNvPr id="1028" name="Picture 4" descr="Картинка 25 из 813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0751"/>
            <a:ext cx="4248472" cy="31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67" y="950213"/>
            <a:ext cx="1839623" cy="1849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52936"/>
            <a:ext cx="1405891" cy="140891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845469" cy="118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7124" y="2441548"/>
            <a:ext cx="1570520" cy="20469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94" y="4365104"/>
            <a:ext cx="1512168" cy="23634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5028322"/>
            <a:ext cx="2070033" cy="156080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057" y="4869159"/>
            <a:ext cx="2163221" cy="180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60686"/>
            <a:ext cx="1841500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07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93" y="106908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Хранение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40768"/>
            <a:ext cx="2810655" cy="254433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611560" y="1196752"/>
            <a:ext cx="720080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870852"/>
            <a:ext cx="2233835" cy="2169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943" y="1340768"/>
            <a:ext cx="3779912" cy="21792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073" y="3212976"/>
            <a:ext cx="3406685" cy="32057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59377">
            <a:off x="6920624" y="3211646"/>
            <a:ext cx="1116790" cy="1197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06" y="5269090"/>
            <a:ext cx="1410935" cy="14015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23" y="4080358"/>
            <a:ext cx="1426967" cy="8957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420" y="4269512"/>
            <a:ext cx="3417104" cy="24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3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93" y="106908"/>
            <a:ext cx="8021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олучение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081" y="1245440"/>
            <a:ext cx="3410325" cy="2183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74000"/>
            <a:ext cx="1395197" cy="2202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812" y="1636572"/>
            <a:ext cx="1109492" cy="1657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125178"/>
            <a:ext cx="2981792" cy="2680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11" y="3805829"/>
            <a:ext cx="3261146" cy="2691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324" y="3884240"/>
            <a:ext cx="2662587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3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661" y="0"/>
            <a:ext cx="80216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информации по способу восприятия 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1873799"/>
            <a:ext cx="252028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зрительная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1873799"/>
            <a:ext cx="259228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осязательная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1860" y="1873799"/>
            <a:ext cx="252028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слуховая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55675" y="4340684"/>
            <a:ext cx="270030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обонятельная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4334571"/>
            <a:ext cx="252028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вкусовая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080" y="4674835"/>
            <a:ext cx="1021487" cy="11383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0317" y="2060848"/>
            <a:ext cx="763365" cy="11935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4898" y="2086086"/>
            <a:ext cx="1177502" cy="11775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39" y="2060848"/>
            <a:ext cx="1537071" cy="127272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403" y="4544290"/>
            <a:ext cx="903849" cy="12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9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93" y="0"/>
            <a:ext cx="80216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информации по форме представления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193" y="1861234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текстовая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8275" y="1861234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графическая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836" y="4362553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sz="3200" b="1" dirty="0" smtClean="0">
                <a:solidFill>
                  <a:schemeClr val="tx1"/>
                </a:solidFill>
              </a:rPr>
              <a:t>    звуковая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362553"/>
            <a:ext cx="36945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sz="3200" b="1" dirty="0" smtClean="0">
                <a:solidFill>
                  <a:schemeClr val="tx1"/>
                </a:solidFill>
              </a:rPr>
              <a:t>   числовая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745" y="1958935"/>
            <a:ext cx="1514536" cy="14712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93" y="1807128"/>
            <a:ext cx="196691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375" y="4662704"/>
            <a:ext cx="1492468" cy="16274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8458" y="1895126"/>
            <a:ext cx="1746362" cy="16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399742"/>
            <a:ext cx="1820154" cy="16011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962" y="4457348"/>
            <a:ext cx="1410014" cy="1954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2654" y="2119225"/>
            <a:ext cx="1747893" cy="131092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384" y="4702377"/>
            <a:ext cx="1907257" cy="99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32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2696580" y="886245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27784" y="2345513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1858" y="2345513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1858" y="864379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Устройства для работы с информацией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9" y="1772816"/>
            <a:ext cx="1944215" cy="8580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ввод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данных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889" y="1159090"/>
            <a:ext cx="1287052" cy="8194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02" y="2642382"/>
            <a:ext cx="1226024" cy="10012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326" y="1049422"/>
            <a:ext cx="1127046" cy="10387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801" y="2677266"/>
            <a:ext cx="1073696" cy="820035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736135" y="864379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36135" y="2368249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48264" y="836712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948264" y="2404726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81520" y="3769840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2315" y="5229200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27784" y="3769840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48549" y="5229200"/>
            <a:ext cx="1800200" cy="1365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736136" y="3861048"/>
            <a:ext cx="2932208" cy="2232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59" y="5411150"/>
            <a:ext cx="964309" cy="10341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59" y="3995551"/>
            <a:ext cx="961516" cy="9615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921" y="3973740"/>
            <a:ext cx="989926" cy="983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215" y="5556527"/>
            <a:ext cx="807632" cy="828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78539" y="4797152"/>
            <a:ext cx="1945563" cy="864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хранение данных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8560" y="1103163"/>
            <a:ext cx="875350" cy="8753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22382">
            <a:off x="7444553" y="929136"/>
            <a:ext cx="1035137" cy="105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620566"/>
            <a:ext cx="987079" cy="93343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24128" y="1761271"/>
            <a:ext cx="2016224" cy="8695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вывод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данных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844" y="2655481"/>
            <a:ext cx="1031039" cy="863323"/>
          </a:xfrm>
          <a:prstGeom prst="rect">
            <a:avLst/>
          </a:prstGeom>
        </p:spPr>
      </p:pic>
      <p:pic>
        <p:nvPicPr>
          <p:cNvPr id="2052" name="Picture 4" descr="http://www.securitylab.ru/upload/iblock/c54/c543958730b3e9816a2b63c98474da4a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947" y="4196092"/>
            <a:ext cx="1828605" cy="16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36335" y="5411150"/>
            <a:ext cx="2088231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обработка данных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4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198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semenenko</cp:lastModifiedBy>
  <cp:revision>20</cp:revision>
  <dcterms:created xsi:type="dcterms:W3CDTF">2011-08-04T07:55:53Z</dcterms:created>
  <dcterms:modified xsi:type="dcterms:W3CDTF">2012-04-07T09:18:38Z</dcterms:modified>
</cp:coreProperties>
</file>